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1784" y="154350"/>
            <a:ext cx="7772400" cy="792088"/>
          </a:xfrm>
        </p:spPr>
        <p:txBody>
          <a:bodyPr>
            <a:normAutofit/>
          </a:bodyPr>
          <a:lstStyle/>
          <a:p>
            <a:r>
              <a:rPr lang="ru-RU" dirty="0" smtClean="0"/>
              <a:t>РЕЗУЛЬТАТЫ ЕГЭ 11 класс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36" y="997888"/>
            <a:ext cx="4584700" cy="25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281381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19" y="5280609"/>
            <a:ext cx="7374330" cy="1368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062" y="3726484"/>
            <a:ext cx="2232248" cy="1310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1035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/>
          <a:lstStyle/>
          <a:p>
            <a:r>
              <a:rPr lang="ru-RU" dirty="0" smtClean="0"/>
              <a:t>РЕЗУЛЬТАТЫ ОГЭ 9 КЛАСС</a:t>
            </a:r>
            <a:endParaRPr lang="ru-RU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48737"/>
            <a:ext cx="4349020" cy="1827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3987800" cy="334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960734"/>
            <a:ext cx="3837434" cy="2656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238893"/>
            <a:ext cx="2088232" cy="2622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53479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</TotalTime>
  <Words>8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Волна</vt:lpstr>
      <vt:lpstr>РЕЗУЛЬТАТЫ ЕГЭ 11 класс</vt:lpstr>
      <vt:lpstr>РЕЗУЛЬТАТЫ ОГЭ 9 КЛАСС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ЕГЭ 11 класс</dc:title>
  <dc:creator>Admin</dc:creator>
  <cp:lastModifiedBy>Владимир</cp:lastModifiedBy>
  <cp:revision>2</cp:revision>
  <dcterms:created xsi:type="dcterms:W3CDTF">2017-06-23T09:18:33Z</dcterms:created>
  <dcterms:modified xsi:type="dcterms:W3CDTF">2017-06-23T09:31:56Z</dcterms:modified>
</cp:coreProperties>
</file>