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Tm="19504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Tm="19504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med" advTm="19504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med" advTm="19504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Tm="19504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med" advTm="19504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Tm="19504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Tm="19504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Tm="19504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med" advTm="19504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med" advTm="19504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 advTm="19504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2400" cy="1470025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в ЦСП «Каскад»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ЧОУ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им.С.Т.Шацкого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февраля 2017 года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06 Свиридов Георгий - Военный мар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6158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14352"/>
      </p:ext>
    </p:extLst>
  </p:cSld>
  <p:clrMapOvr>
    <a:masterClrMapping/>
  </p:clrMapOvr>
  <p:transition spd="med" advTm="34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208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12776"/>
            <a:ext cx="6337233" cy="475292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4096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едем, едем, едем… в далекие края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997112"/>
      </p:ext>
    </p:extLst>
  </p:cSld>
  <p:clrMapOvr>
    <a:masterClrMapping/>
  </p:clrMapOvr>
  <p:transition spd="med" advTm="3831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02786"/>
            <a:ext cx="6994705" cy="524602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109326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патриотов не на словах,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 на деле – основная задача центра патриотической подготовки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65412"/>
            <a:ext cx="7056784" cy="52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90149"/>
      </p:ext>
    </p:extLst>
  </p:cSld>
  <p:clrMapOvr>
    <a:masterClrMapping/>
  </p:clrMapOvr>
  <p:transition spd="med" advTm="405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50" y="1340768"/>
            <a:ext cx="7128792" cy="534659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468281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Кого форма делает из человека?..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40768"/>
            <a:ext cx="7158542" cy="536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85450"/>
      </p:ext>
    </p:extLst>
  </p:cSld>
  <p:clrMapOvr>
    <a:masterClrMapping/>
  </p:clrMapOvr>
  <p:transition spd="med" advTm="301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215" y="620689"/>
            <a:ext cx="3744416" cy="280831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5028051" cy="136815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Зимняя эстафета…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дымы и газы…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противогазы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0" y="1628800"/>
            <a:ext cx="3899925" cy="2924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24" y="3645024"/>
            <a:ext cx="3930884" cy="29481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555" y="3812259"/>
            <a:ext cx="3707904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14498"/>
      </p:ext>
    </p:extLst>
  </p:cSld>
  <p:clrMapOvr>
    <a:masterClrMapping/>
  </p:clrMapOvr>
  <p:transition spd="med" advTm="221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3257392"/>
            <a:ext cx="4369269" cy="327695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0541" y="2628199"/>
            <a:ext cx="4416490" cy="33123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4608512" cy="140415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Музей… дела давно минувших дней, предания старины глубокой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60648"/>
            <a:ext cx="3744416" cy="2808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96753" y="5872549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в тесной землянке думу думает…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134925"/>
      </p:ext>
    </p:extLst>
  </p:cSld>
  <p:clrMapOvr>
    <a:masterClrMapping/>
  </p:clrMapOvr>
  <p:transition spd="med" advTm="134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7632848" cy="469891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Главное, чтобы… костюмчик сидел и защищал самое дорогое – себя 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902185"/>
      </p:ext>
    </p:extLst>
  </p:cSld>
  <p:clrMapOvr>
    <a:masterClrMapping/>
  </p:clrMapOvr>
  <p:transition spd="med" advTm="7233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6696744" cy="502255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спасибо, служба закончилась… обмундирование сдать, себя забрать домой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606079"/>
      </p:ext>
    </p:extLst>
  </p:cSld>
  <p:clrMapOvr>
    <a:masterClrMapping/>
  </p:clrMapOvr>
  <p:transition spd="med" advTm="7346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Дорога домой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723260"/>
      </p:ext>
    </p:extLst>
  </p:cSld>
  <p:clrMapOvr>
    <a:masterClrMapping/>
  </p:clrMapOvr>
  <p:transition spd="med" advTm="11517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166</TotalTime>
  <Words>82</Words>
  <Application>Microsoft Office PowerPoint</Application>
  <PresentationFormat>Экран (4:3)</PresentationFormat>
  <Paragraphs>12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Волна</vt:lpstr>
      <vt:lpstr>Патриотическое воспитание в ЦСП «Каскад»</vt:lpstr>
      <vt:lpstr>Мы едем, едем, едем… в далекие края</vt:lpstr>
      <vt:lpstr>Воспитание патриотов не на словах,  но на деле – основная задача центра патриотической подготовки</vt:lpstr>
      <vt:lpstr>Кого форма делает из человека?.. Защитника</vt:lpstr>
      <vt:lpstr>Зимняя эстафета…  и дымы и газы…  и противогазы</vt:lpstr>
      <vt:lpstr>Музей… дела давно минувших дней, предания старины глубокой</vt:lpstr>
      <vt:lpstr>Главное, чтобы… костюмчик сидел и защищал самое дорогое – себя </vt:lpstr>
      <vt:lpstr>Всем спасибо, служба закончилась… обмундирование сдать, себя забрать домой</vt:lpstr>
      <vt:lpstr>Дорога домой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NB</dc:creator>
  <cp:lastModifiedBy>NB</cp:lastModifiedBy>
  <cp:revision>18</cp:revision>
  <dcterms:created xsi:type="dcterms:W3CDTF">2017-02-15T17:02:45Z</dcterms:created>
  <dcterms:modified xsi:type="dcterms:W3CDTF">2017-02-15T20:13:29Z</dcterms:modified>
</cp:coreProperties>
</file>